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60" r:id="rId4"/>
    <p:sldId id="261" r:id="rId5"/>
    <p:sldId id="262" r:id="rId6"/>
    <p:sldId id="263" r:id="rId7"/>
    <p:sldId id="268" r:id="rId8"/>
    <p:sldId id="269" r:id="rId9"/>
    <p:sldId id="280" r:id="rId10"/>
    <p:sldId id="281" r:id="rId11"/>
    <p:sldId id="282" r:id="rId12"/>
    <p:sldId id="283" r:id="rId13"/>
    <p:sldId id="285" r:id="rId14"/>
    <p:sldId id="284" r:id="rId15"/>
    <p:sldId id="286" r:id="rId16"/>
    <p:sldId id="287" r:id="rId17"/>
    <p:sldId id="288" r:id="rId18"/>
    <p:sldId id="290" r:id="rId19"/>
    <p:sldId id="291" r:id="rId20"/>
    <p:sldId id="292" r:id="rId21"/>
    <p:sldId id="293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Français 41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296358" cy="86142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Introduction – Pour communiquer tout en français!</a:t>
            </a:r>
          </a:p>
          <a:p>
            <a:r>
              <a:rPr lang="fr-FR" dirty="0" smtClean="0"/>
              <a:t>J’ai mon mot à dire!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16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eministing.com/files/2012/06/brav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187" y="685800"/>
            <a:ext cx="4710113" cy="674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#2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5029200" y="21771"/>
            <a:ext cx="3886200" cy="2090965"/>
          </a:xfrm>
          <a:prstGeom prst="wedgeRoundRectCallout">
            <a:avLst>
              <a:gd name="adj1" fmla="val 52565"/>
              <a:gd name="adj2" fmla="val 992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Je le trouve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Qu’en penses-tu?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203200" y="21771"/>
            <a:ext cx="3886200" cy="2090965"/>
          </a:xfrm>
          <a:prstGeom prst="wedgeRoundRectCallout">
            <a:avLst>
              <a:gd name="adj1" fmla="val -62468"/>
              <a:gd name="adj2" fmla="val 1082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C’est tellement 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347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#3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228600" y="0"/>
            <a:ext cx="3886200" cy="2090965"/>
          </a:xfrm>
          <a:prstGeom prst="wedgeRoundRectCallout">
            <a:avLst>
              <a:gd name="adj1" fmla="val -57986"/>
              <a:gd name="adj2" fmla="val 1123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Je le trouve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Qu’en penses-tu?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5029200" y="0"/>
            <a:ext cx="3886200" cy="2090965"/>
          </a:xfrm>
          <a:prstGeom prst="wedgeRoundRectCallout">
            <a:avLst>
              <a:gd name="adj1" fmla="val 62275"/>
              <a:gd name="adj2" fmla="val 1144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C’est tellement 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4.bp.blogspot.com/-vAPaJ_zrQco/UAnRbiLzGQI/AAAAAAAAACI/J6IzjLIxg5I/s1600/step-up-revolution-poster-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85" y="2090964"/>
            <a:ext cx="7476875" cy="461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0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comingsoon.net/gallery/75070/The_Expendables_2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685799"/>
            <a:ext cx="4406900" cy="681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#4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5029200" y="21771"/>
            <a:ext cx="3886200" cy="2090965"/>
          </a:xfrm>
          <a:prstGeom prst="wedgeRoundRectCallout">
            <a:avLst>
              <a:gd name="adj1" fmla="val 52565"/>
              <a:gd name="adj2" fmla="val 992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Je le trouve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Qu’en penses-tu?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203200" y="21771"/>
            <a:ext cx="3886200" cy="2090965"/>
          </a:xfrm>
          <a:prstGeom prst="wedgeRoundRectCallout">
            <a:avLst>
              <a:gd name="adj1" fmla="val -62468"/>
              <a:gd name="adj2" fmla="val 1082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C’est tellement 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359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omingsoon.net/gallery/86448/Tyler_Perrys_Madeas_Witness_Protection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524000"/>
            <a:ext cx="4953000" cy="735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#5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228600" y="0"/>
            <a:ext cx="3886200" cy="2090965"/>
          </a:xfrm>
          <a:prstGeom prst="wedgeRoundRectCallout">
            <a:avLst>
              <a:gd name="adj1" fmla="val -57986"/>
              <a:gd name="adj2" fmla="val 1123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Je le trouve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Qu’en penses-tu?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5029200" y="0"/>
            <a:ext cx="3886200" cy="2090965"/>
          </a:xfrm>
          <a:prstGeom prst="wedgeRoundRectCallout">
            <a:avLst>
              <a:gd name="adj1" fmla="val 62275"/>
              <a:gd name="adj2" fmla="val 1144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C’est tellement 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37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blog.beliefnet.com/moviemom/files/2012/08/The-Bourne-Legacy-poster-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81200"/>
            <a:ext cx="3629025" cy="530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#6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5029200" y="21771"/>
            <a:ext cx="3886200" cy="2090965"/>
          </a:xfrm>
          <a:prstGeom prst="wedgeRoundRectCallout">
            <a:avLst>
              <a:gd name="adj1" fmla="val 52565"/>
              <a:gd name="adj2" fmla="val 992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Je le trouve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Qu’en penses-tu?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203200" y="21771"/>
            <a:ext cx="3886200" cy="2090965"/>
          </a:xfrm>
          <a:prstGeom prst="wedgeRoundRectCallout">
            <a:avLst>
              <a:gd name="adj1" fmla="val -62468"/>
              <a:gd name="adj2" fmla="val 1082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C’est tellement 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631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#7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228600" y="0"/>
            <a:ext cx="3886200" cy="2090965"/>
          </a:xfrm>
          <a:prstGeom prst="wedgeRoundRectCallout">
            <a:avLst>
              <a:gd name="adj1" fmla="val -57986"/>
              <a:gd name="adj2" fmla="val 1123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____ ____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________?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5029200" y="0"/>
            <a:ext cx="3886200" cy="2090965"/>
          </a:xfrm>
          <a:prstGeom prst="wedgeRoundRectCallout">
            <a:avLst>
              <a:gd name="adj1" fmla="val 62275"/>
              <a:gd name="adj2" fmla="val 1144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_________    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http://a3.mzstatic.com/us/r1000/069/Music/v4/58/b4/e9/58b4e986-e513-3365-f58c-88482fc1bb19/886443499454.200x200-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570" y="2090964"/>
            <a:ext cx="5083629" cy="5083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60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2.bp.blogspot.com/-NXWKYFgstKk/UAEFmq3QOiI/AAAAAAAAKHM/KTNZlMYTFUM/s640/Ice%2BAge%2B4%2BContinental%2BDrift%2B2012%2BHD%2BCAM%2B300MB%2Bhnmov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328" y="1538060"/>
            <a:ext cx="4953001" cy="646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#8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5029200" y="21771"/>
            <a:ext cx="3886200" cy="2090965"/>
          </a:xfrm>
          <a:prstGeom prst="wedgeRoundRectCallout">
            <a:avLst>
              <a:gd name="adj1" fmla="val 52565"/>
              <a:gd name="adj2" fmla="val 992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________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_____ ________?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203200" y="21771"/>
            <a:ext cx="3886200" cy="2090965"/>
          </a:xfrm>
          <a:prstGeom prst="wedgeRoundRectCallout">
            <a:avLst>
              <a:gd name="adj1" fmla="val -62468"/>
              <a:gd name="adj2" fmla="val 1082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________</a:t>
            </a:r>
          </a:p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737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957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en/thumb/f/f9/TheAvengers2012Poster.jpg/220px-TheAvengers2012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85798"/>
            <a:ext cx="4876800" cy="722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#1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228600" y="0"/>
            <a:ext cx="3886200" cy="2090965"/>
          </a:xfrm>
          <a:prstGeom prst="wedgeRoundRectCallout">
            <a:avLst>
              <a:gd name="adj1" fmla="val -57986"/>
              <a:gd name="adj2" fmla="val 1123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Je le trouve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Qu’en penses-tu?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5029200" y="0"/>
            <a:ext cx="3886200" cy="2090965"/>
          </a:xfrm>
          <a:prstGeom prst="wedgeRoundRectCallout">
            <a:avLst>
              <a:gd name="adj1" fmla="val 62275"/>
              <a:gd name="adj2" fmla="val 1144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C’est tellement 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840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eministing.com/files/2012/06/brav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187" y="685800"/>
            <a:ext cx="4710113" cy="674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#2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5029200" y="21771"/>
            <a:ext cx="3886200" cy="2090965"/>
          </a:xfrm>
          <a:prstGeom prst="wedgeRoundRectCallout">
            <a:avLst>
              <a:gd name="adj1" fmla="val 52565"/>
              <a:gd name="adj2" fmla="val 992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Je le trouve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Qu’en penses-tu?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203200" y="21771"/>
            <a:ext cx="3886200" cy="2090965"/>
          </a:xfrm>
          <a:prstGeom prst="wedgeRoundRectCallout">
            <a:avLst>
              <a:gd name="adj1" fmla="val -62468"/>
              <a:gd name="adj2" fmla="val 1082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C’est tellement 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276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contextes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Comment ça va?</a:t>
            </a:r>
          </a:p>
          <a:p>
            <a:r>
              <a:rPr lang="fr-FR" sz="3200" i="1" dirty="0" smtClean="0"/>
              <a:t>Au secours!!</a:t>
            </a:r>
          </a:p>
          <a:p>
            <a:r>
              <a:rPr lang="fr-FR" sz="3200" i="1" dirty="0" smtClean="0"/>
              <a:t>J’ai mon mot à dire.</a:t>
            </a:r>
            <a:endParaRPr lang="fr-FR" sz="3200" i="1" dirty="0"/>
          </a:p>
        </p:txBody>
      </p:sp>
    </p:spTree>
    <p:extLst>
      <p:ext uri="{BB962C8B-B14F-4D97-AF65-F5344CB8AC3E}">
        <p14:creationId xmlns:p14="http://schemas.microsoft.com/office/powerpoint/2010/main" val="154618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#3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228600" y="0"/>
            <a:ext cx="3886200" cy="2090965"/>
          </a:xfrm>
          <a:prstGeom prst="wedgeRoundRectCallout">
            <a:avLst>
              <a:gd name="adj1" fmla="val -57986"/>
              <a:gd name="adj2" fmla="val 1123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Je le trouve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Qu’en penses-tu?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5029200" y="0"/>
            <a:ext cx="3886200" cy="2090965"/>
          </a:xfrm>
          <a:prstGeom prst="wedgeRoundRectCallout">
            <a:avLst>
              <a:gd name="adj1" fmla="val 62275"/>
              <a:gd name="adj2" fmla="val 1144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C’est tellement 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4.bp.blogspot.com/-vAPaJ_zrQco/UAnRbiLzGQI/AAAAAAAAACI/J6IzjLIxg5I/s1600/step-up-revolution-poster-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85" y="2090964"/>
            <a:ext cx="7476875" cy="461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55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comingsoon.net/gallery/75070/The_Expendables_2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685799"/>
            <a:ext cx="4406900" cy="681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#4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5029200" y="21771"/>
            <a:ext cx="3886200" cy="2090965"/>
          </a:xfrm>
          <a:prstGeom prst="wedgeRoundRectCallout">
            <a:avLst>
              <a:gd name="adj1" fmla="val 52565"/>
              <a:gd name="adj2" fmla="val 992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Je le trouve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Qu’en penses-tu?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203200" y="21771"/>
            <a:ext cx="3886200" cy="2090965"/>
          </a:xfrm>
          <a:prstGeom prst="wedgeRoundRectCallout">
            <a:avLst>
              <a:gd name="adj1" fmla="val -62468"/>
              <a:gd name="adj2" fmla="val 1082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C’est tellement 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794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J’ai mon mot à dire!</a:t>
            </a:r>
            <a:endParaRPr lang="fr-FR" dirty="0"/>
          </a:p>
        </p:txBody>
      </p:sp>
      <p:pic>
        <p:nvPicPr>
          <p:cNvPr id="1026" name="Picture 2" descr="http://thinksmartplan.com/wordpress/wp-content/uploads/2011/03/Students-talking-outside_North-Sydn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26442"/>
            <a:ext cx="7943850" cy="52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ular Callout 7"/>
          <p:cNvSpPr/>
          <p:nvPr/>
        </p:nvSpPr>
        <p:spPr>
          <a:xfrm>
            <a:off x="3621314" y="5879152"/>
            <a:ext cx="3599543" cy="825500"/>
          </a:xfrm>
          <a:prstGeom prst="wedgeRoundRectCallout">
            <a:avLst>
              <a:gd name="adj1" fmla="val -84561"/>
              <a:gd name="adj2" fmla="val -33285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Si, je suis tout à fait d’accord!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3200400" y="157349"/>
            <a:ext cx="3599543" cy="1200150"/>
          </a:xfrm>
          <a:prstGeom prst="wedgeRoundRectCallout">
            <a:avLst>
              <a:gd name="adj1" fmla="val 20141"/>
              <a:gd name="adj2" fmla="val 17044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« Back to the Future! »</a:t>
            </a:r>
            <a:endParaRPr lang="fr-FR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152400" y="244929"/>
            <a:ext cx="2743200" cy="1447800"/>
          </a:xfrm>
          <a:prstGeom prst="wedgeRoundRectCallout">
            <a:avLst>
              <a:gd name="adj1" fmla="val 56192"/>
              <a:gd name="adj2" fmla="val 1216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Qu’est-ce que tu as fait hier soir?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629400" y="300264"/>
            <a:ext cx="2362200" cy="1392465"/>
          </a:xfrm>
          <a:prstGeom prst="wedgeRoundRectCallout">
            <a:avLst>
              <a:gd name="adj1" fmla="val -83321"/>
              <a:gd name="adj2" fmla="val 13623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C’est </a:t>
            </a:r>
            <a:r>
              <a:rPr lang="fr-FR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</a:t>
            </a:r>
            <a:r>
              <a:rPr lang="fr-FR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Tu n’es pas d’accord?</a:t>
            </a:r>
            <a:endParaRPr lang="fr-FR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342900" y="4724400"/>
            <a:ext cx="2362200" cy="1447800"/>
          </a:xfrm>
          <a:prstGeom prst="wedgeRoundRectCallout">
            <a:avLst>
              <a:gd name="adj1" fmla="val 18677"/>
              <a:gd name="adj2" fmla="val -1279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Comment tu trouves le film?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4581525" y="4601895"/>
            <a:ext cx="4562475" cy="825500"/>
          </a:xfrm>
          <a:prstGeom prst="wedgeRoundRectCallout">
            <a:avLst>
              <a:gd name="adj1" fmla="val 13358"/>
              <a:gd name="adj2" fmla="val -2396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ne suis pas d’accord! Je le déteste!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211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5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J’ai mon mot à dire!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3999"/>
            <a:ext cx="8153400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Comment tu trouves _______?</a:t>
            </a:r>
          </a:p>
          <a:p>
            <a:r>
              <a:rPr lang="fr-FR" sz="3200" i="1" dirty="0" smtClean="0"/>
              <a:t>C’est cool! ≠ C’est nul!</a:t>
            </a:r>
          </a:p>
          <a:p>
            <a:r>
              <a:rPr lang="fr-FR" sz="3200" i="1" dirty="0" smtClean="0"/>
              <a:t>Je suis d’accord! </a:t>
            </a:r>
            <a:r>
              <a:rPr lang="fr-FR" sz="3200" i="1" dirty="0" smtClean="0">
                <a:sym typeface="Wingdings" pitchFamily="2" charset="2"/>
              </a:rPr>
              <a:t></a:t>
            </a:r>
            <a:endParaRPr lang="fr-FR" sz="3200" i="1" dirty="0" smtClean="0"/>
          </a:p>
          <a:p>
            <a:r>
              <a:rPr lang="fr-FR" sz="3200" i="1" dirty="0" smtClean="0"/>
              <a:t>Je ne suis pas d’accord! </a:t>
            </a:r>
            <a:r>
              <a:rPr lang="fr-FR" sz="3200" i="1" dirty="0" smtClean="0">
                <a:sym typeface="Wingdings" pitchFamily="2" charset="2"/>
              </a:rPr>
              <a:t>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52367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catalogs.com/info/bestof/wp-content/uploads/2011/08/talk-to-older-stude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529" y="1371600"/>
            <a:ext cx="60198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ular Callout 9"/>
          <p:cNvSpPr/>
          <p:nvPr/>
        </p:nvSpPr>
        <p:spPr>
          <a:xfrm>
            <a:off x="5943600" y="4780642"/>
            <a:ext cx="3048000" cy="1848757"/>
          </a:xfrm>
          <a:prstGeom prst="wedgeRoundRectCallout">
            <a:avLst>
              <a:gd name="adj1" fmla="val -38220"/>
              <a:gd name="adj2" fmla="val -1184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Donc, tu n’aimes pas les histoires romantiques?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6248400" y="498021"/>
            <a:ext cx="3048000" cy="2092779"/>
          </a:xfrm>
          <a:prstGeom prst="wedgeRoundRectCallout">
            <a:avLst>
              <a:gd name="adj1" fmla="val -40125"/>
              <a:gd name="adj2" fmla="val 7958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Ah, j’adore ce roman! Qu’est-ce que tu en penses?</a:t>
            </a:r>
            <a:endParaRPr lang="fr-FR" sz="2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J’ai mon mot à dire!</a:t>
            </a:r>
            <a:endParaRPr lang="fr-FR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4876800" y="83457"/>
            <a:ext cx="1676400" cy="829129"/>
          </a:xfrm>
          <a:prstGeom prst="wedgeRoundRectCallout">
            <a:avLst>
              <a:gd name="adj1" fmla="val 30451"/>
              <a:gd name="adj2" fmla="val 2820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Quoi de neuf?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0" y="326117"/>
            <a:ext cx="3886200" cy="2090965"/>
          </a:xfrm>
          <a:prstGeom prst="wedgeRoundRectCallout">
            <a:avLst>
              <a:gd name="adj1" fmla="val 57166"/>
              <a:gd name="adj2" fmla="val 547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Rien de spécial. Je viens de finir le roman « The Notebook. »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181429" y="2893786"/>
            <a:ext cx="3886200" cy="1447800"/>
          </a:xfrm>
          <a:prstGeom prst="wedgeRoundRectCallout">
            <a:avLst>
              <a:gd name="adj1" fmla="val 55672"/>
              <a:gd name="adj2" fmla="val -377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Bof, c’est tellement barbant!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152400" y="5257800"/>
            <a:ext cx="3886200" cy="1447800"/>
          </a:xfrm>
          <a:prstGeom prst="wedgeRoundRectCallout">
            <a:avLst>
              <a:gd name="adj1" fmla="val 55672"/>
              <a:gd name="adj2" fmla="val -377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 DU TOUT!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957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5" grpId="0" animBg="1"/>
      <p:bldP spid="7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J’ai mon mot à dire!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829758" cy="5105401"/>
          </a:xfrm>
        </p:spPr>
        <p:txBody>
          <a:bodyPr anchor="t" anchorCtr="0">
            <a:noAutofit/>
          </a:bodyPr>
          <a:lstStyle/>
          <a:p>
            <a:r>
              <a:rPr lang="en-US" sz="3200" i="1" dirty="0" err="1" smtClean="0"/>
              <a:t>Qu’est-ce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que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penses</a:t>
            </a:r>
            <a:r>
              <a:rPr lang="en-US" sz="3200" i="1" dirty="0" smtClean="0"/>
              <a:t> de _____?</a:t>
            </a:r>
          </a:p>
          <a:p>
            <a:r>
              <a:rPr lang="en-US" sz="3200" i="1" dirty="0" err="1" smtClean="0"/>
              <a:t>Qu’est-ce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que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tu</a:t>
            </a:r>
            <a:r>
              <a:rPr lang="en-US" sz="3200" i="1" dirty="0" smtClean="0"/>
              <a:t> en </a:t>
            </a:r>
            <a:r>
              <a:rPr lang="en-US" sz="3200" i="1" dirty="0" err="1" smtClean="0"/>
              <a:t>penses</a:t>
            </a:r>
            <a:r>
              <a:rPr lang="en-US" sz="3200" i="1" dirty="0" smtClean="0"/>
              <a:t>?</a:t>
            </a:r>
          </a:p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tellement</a:t>
            </a:r>
            <a:r>
              <a:rPr lang="en-US" sz="3200" i="1" dirty="0" smtClean="0"/>
              <a:t> ___________!</a:t>
            </a:r>
          </a:p>
          <a:p>
            <a:r>
              <a:rPr lang="en-US" sz="3200" i="1" dirty="0" err="1" smtClean="0"/>
              <a:t>Tu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aimes</a:t>
            </a:r>
            <a:r>
              <a:rPr lang="en-US" sz="3200" i="1" dirty="0" smtClean="0"/>
              <a:t> _______?</a:t>
            </a:r>
          </a:p>
          <a:p>
            <a:r>
              <a:rPr lang="en-US" sz="3200" i="1" dirty="0" err="1" smtClean="0"/>
              <a:t>Tu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n’aimes</a:t>
            </a:r>
            <a:r>
              <a:rPr lang="en-US" sz="3200" i="1" dirty="0" smtClean="0"/>
              <a:t> pas ________?</a:t>
            </a:r>
          </a:p>
          <a:p>
            <a:r>
              <a:rPr lang="en-US" sz="3200" i="1" dirty="0" smtClean="0"/>
              <a:t>Pas du tout!</a:t>
            </a:r>
          </a:p>
          <a:p>
            <a:pPr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6138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À </a:t>
            </a:r>
            <a:r>
              <a:rPr lang="en-US" dirty="0" err="1" smtClean="0"/>
              <a:t>vous</a:t>
            </a:r>
            <a:r>
              <a:rPr lang="en-US" dirty="0" smtClean="0"/>
              <a:t>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dirty="0" smtClean="0"/>
              <a:t>Contexte:</a:t>
            </a:r>
          </a:p>
          <a:p>
            <a:pPr lvl="1"/>
            <a:r>
              <a:rPr lang="fr-FR" sz="2600" dirty="0" smtClean="0"/>
              <a:t>Vous prenez le déjeuner avec vos amis à la cafeteria. Vous racontez ce que vous avez fait le weekend dernier et beaucoup mentionnent qu’ils sont allés au cinéma.</a:t>
            </a:r>
          </a:p>
          <a:p>
            <a:r>
              <a:rPr lang="fr-FR" sz="2800" dirty="0" smtClean="0"/>
              <a:t>Tâche:</a:t>
            </a:r>
          </a:p>
          <a:p>
            <a:pPr lvl="1"/>
            <a:r>
              <a:rPr lang="fr-FR" sz="2600" dirty="0" smtClean="0"/>
              <a:t>Demandez à vos camarades de classe ce qu’ils pensent des films suivants.</a:t>
            </a:r>
            <a:endParaRPr lang="fr-FR" sz="2400" dirty="0" smtClean="0"/>
          </a:p>
          <a:p>
            <a:pPr marL="1371600" lvl="2" indent="-457200">
              <a:buFont typeface="+mj-lt"/>
              <a:buAutoNum type="arabicPeriod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39648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smtClean="0"/>
              <a:t>:</a:t>
            </a:r>
            <a:endParaRPr lang="fr-FR" dirty="0"/>
          </a:p>
        </p:txBody>
      </p:sp>
      <p:pic>
        <p:nvPicPr>
          <p:cNvPr id="1026" name="Picture 2" descr="http://cdn.eurweb.com/wp-content/uploads/2012/08/paranorman2012-poster-w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8" y="1524000"/>
            <a:ext cx="7174905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-36286" y="228600"/>
            <a:ext cx="3886200" cy="2090965"/>
          </a:xfrm>
          <a:prstGeom prst="wedgeRoundRectCallout">
            <a:avLst>
              <a:gd name="adj1" fmla="val -57986"/>
              <a:gd name="adj2" fmla="val 1123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</a:t>
            </a:r>
            <a:r>
              <a:rPr lang="fr-FR" sz="2800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ParaNorman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Je le trouve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barbant!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Qu’en penses-tu?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5029200" y="228600"/>
            <a:ext cx="3886200" cy="2090965"/>
          </a:xfrm>
          <a:prstGeom prst="wedgeRoundRectCallout">
            <a:avLst>
              <a:gd name="adj1" fmla="val 62275"/>
              <a:gd name="adj2" fmla="val 1144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suis d’accord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C’est tellement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bébé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277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en/thumb/f/f9/TheAvengers2012Poster.jpg/220px-TheAvengers2012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85798"/>
            <a:ext cx="4876800" cy="722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41" y="0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#1</a:t>
            </a:r>
            <a:endParaRPr lang="fr-F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228600" y="0"/>
            <a:ext cx="3886200" cy="2090965"/>
          </a:xfrm>
          <a:prstGeom prst="wedgeRoundRectCallout">
            <a:avLst>
              <a:gd name="adj1" fmla="val -57986"/>
              <a:gd name="adj2" fmla="val 1123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vu le film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Je le trouve </a:t>
            </a:r>
            <a:r>
              <a:rPr lang="fr-FR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_______!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Qu’en penses-tu?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5029200" y="0"/>
            <a:ext cx="3886200" cy="2090965"/>
          </a:xfrm>
          <a:prstGeom prst="wedgeRoundRectCallout">
            <a:avLst>
              <a:gd name="adj1" fmla="val 62275"/>
              <a:gd name="adj2" fmla="val 1144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_____________! C’est tellement _______!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428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220</TotalTime>
  <Words>474</Words>
  <Application>Microsoft Office PowerPoint</Application>
  <PresentationFormat>On-screen Show (4:3)</PresentationFormat>
  <Paragraphs>79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Spring</vt:lpstr>
      <vt:lpstr>Français 41</vt:lpstr>
      <vt:lpstr>Les contextes</vt:lpstr>
      <vt:lpstr>J’ai mon mot à dire!</vt:lpstr>
      <vt:lpstr>J’ai mon mot à dire!</vt:lpstr>
      <vt:lpstr>J’ai mon mot à dire!</vt:lpstr>
      <vt:lpstr>J’ai mon mot à dire!</vt:lpstr>
      <vt:lpstr>À vous la parole!</vt:lpstr>
      <vt:lpstr>Modèle:</vt:lpstr>
      <vt:lpstr>#1</vt:lpstr>
      <vt:lpstr>#2</vt:lpstr>
      <vt:lpstr>#3</vt:lpstr>
      <vt:lpstr>#4</vt:lpstr>
      <vt:lpstr>#5</vt:lpstr>
      <vt:lpstr>#6</vt:lpstr>
      <vt:lpstr>#7</vt:lpstr>
      <vt:lpstr>#8</vt:lpstr>
      <vt:lpstr>Révisons!</vt:lpstr>
      <vt:lpstr>#1</vt:lpstr>
      <vt:lpstr>#2</vt:lpstr>
      <vt:lpstr>#3</vt:lpstr>
      <vt:lpstr>#4</vt:lpstr>
    </vt:vector>
  </TitlesOfParts>
  <Company>Fairfield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41</dc:title>
  <dc:creator>Windows User</dc:creator>
  <cp:lastModifiedBy>Windows User</cp:lastModifiedBy>
  <cp:revision>45</cp:revision>
  <dcterms:created xsi:type="dcterms:W3CDTF">2012-08-27T19:10:11Z</dcterms:created>
  <dcterms:modified xsi:type="dcterms:W3CDTF">2012-09-04T19:51:35Z</dcterms:modified>
</cp:coreProperties>
</file>